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4" r:id="rId1"/>
  </p:sldMasterIdLst>
  <p:notesMasterIdLst>
    <p:notesMasterId r:id="rId58"/>
  </p:notesMasterIdLst>
  <p:handoutMasterIdLst>
    <p:handoutMasterId r:id="rId59"/>
  </p:handoutMasterIdLst>
  <p:sldIdLst>
    <p:sldId id="256" r:id="rId2"/>
    <p:sldId id="309" r:id="rId3"/>
    <p:sldId id="261" r:id="rId4"/>
    <p:sldId id="257" r:id="rId5"/>
    <p:sldId id="260" r:id="rId6"/>
    <p:sldId id="258" r:id="rId7"/>
    <p:sldId id="262" r:id="rId8"/>
    <p:sldId id="269" r:id="rId9"/>
    <p:sldId id="298" r:id="rId10"/>
    <p:sldId id="265" r:id="rId11"/>
    <p:sldId id="263" r:id="rId12"/>
    <p:sldId id="266" r:id="rId13"/>
    <p:sldId id="289" r:id="rId14"/>
    <p:sldId id="268" r:id="rId15"/>
    <p:sldId id="273" r:id="rId16"/>
    <p:sldId id="270" r:id="rId17"/>
    <p:sldId id="272" r:id="rId18"/>
    <p:sldId id="267" r:id="rId19"/>
    <p:sldId id="276" r:id="rId20"/>
    <p:sldId id="271" r:id="rId21"/>
    <p:sldId id="275" r:id="rId22"/>
    <p:sldId id="274" r:id="rId23"/>
    <p:sldId id="277" r:id="rId24"/>
    <p:sldId id="279" r:id="rId25"/>
    <p:sldId id="278" r:id="rId26"/>
    <p:sldId id="280" r:id="rId27"/>
    <p:sldId id="282" r:id="rId28"/>
    <p:sldId id="283" r:id="rId29"/>
    <p:sldId id="284" r:id="rId30"/>
    <p:sldId id="281" r:id="rId31"/>
    <p:sldId id="286" r:id="rId32"/>
    <p:sldId id="285" r:id="rId33"/>
    <p:sldId id="288" r:id="rId34"/>
    <p:sldId id="287" r:id="rId35"/>
    <p:sldId id="290" r:id="rId36"/>
    <p:sldId id="259" r:id="rId37"/>
    <p:sldId id="291" r:id="rId38"/>
    <p:sldId id="292" r:id="rId39"/>
    <p:sldId id="296" r:id="rId40"/>
    <p:sldId id="293" r:id="rId41"/>
    <p:sldId id="295" r:id="rId42"/>
    <p:sldId id="294" r:id="rId43"/>
    <p:sldId id="297" r:id="rId44"/>
    <p:sldId id="301" r:id="rId45"/>
    <p:sldId id="299" r:id="rId46"/>
    <p:sldId id="302" r:id="rId47"/>
    <p:sldId id="300" r:id="rId48"/>
    <p:sldId id="306" r:id="rId49"/>
    <p:sldId id="303" r:id="rId50"/>
    <p:sldId id="304" r:id="rId51"/>
    <p:sldId id="307" r:id="rId52"/>
    <p:sldId id="310" r:id="rId53"/>
    <p:sldId id="311" r:id="rId54"/>
    <p:sldId id="312" r:id="rId55"/>
    <p:sldId id="305" r:id="rId56"/>
    <p:sldId id="308" r:id="rId5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84D"/>
    <a:srgbClr val="91233B"/>
    <a:srgbClr val="005F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0" autoAdjust="0"/>
    <p:restoredTop sz="94705" autoAdjust="0"/>
  </p:normalViewPr>
  <p:slideViewPr>
    <p:cSldViewPr snapToGrid="0" snapToObjects="1">
      <p:cViewPr>
        <p:scale>
          <a:sx n="80" d="100"/>
          <a:sy n="80" d="100"/>
        </p:scale>
        <p:origin x="2568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994AB-7C2A-4CF7-B602-3DA159B1969D}" type="datetimeFigureOut">
              <a:rPr lang="en-AU" smtClean="0"/>
              <a:t>4/05/2016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8A9FB-4C8E-4628-A6CA-878E92233A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5439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FCC2A-2369-F64A-9552-DB1066E6B21D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67A42-4BBE-BB43-A272-1C33204788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9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67A42-4BBE-BB43-A272-1C332047885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227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67A42-4BBE-BB43-A272-1C3320478853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03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33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57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93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220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660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786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627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55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355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3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0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6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45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667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82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33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74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AEF87DC-2C10-5A4A-A51D-FF1357BC8E46}" type="datetimeFigureOut">
              <a:rPr lang="en-US" smtClean="0"/>
              <a:pPr/>
              <a:t>5/4/16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C19BE10-F084-7A41-AF74-4A24F50FEB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1068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005F3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dirty="0">
              <a:solidFill>
                <a:srgbClr val="005F32"/>
              </a:solidFill>
            </a:endParaRPr>
          </a:p>
        </p:txBody>
      </p:sp>
      <p:pic>
        <p:nvPicPr>
          <p:cNvPr id="13" name="Picture 12" descr="white eagle.png"/>
          <p:cNvPicPr>
            <a:picLocks noChangeAspect="1"/>
          </p:cNvPicPr>
          <p:nvPr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1" y="1571788"/>
            <a:ext cx="9144000" cy="5286212"/>
          </a:xfrm>
          <a:prstGeom prst="rect">
            <a:avLst/>
          </a:prstGeom>
        </p:spPr>
      </p:pic>
      <p:pic>
        <p:nvPicPr>
          <p:cNvPr id="14" name="Picture 13" descr="GCC logo_B&amp;W stack keylines RE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735" y="490156"/>
            <a:ext cx="1468534" cy="1398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" y="2924574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Gill Sans MT" panose="020B0502020104020203" pitchFamily="34" charset="0"/>
                <a:cs typeface="Gill Sans Std"/>
              </a:rPr>
              <a:t>MOTHERS’ DAY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Gill Sans MT" panose="020B0502020104020203" pitchFamily="34" charset="0"/>
                <a:cs typeface="Gill Sans Std"/>
              </a:rPr>
              <a:t>CHASSEMBLY</a:t>
            </a:r>
            <a:endParaRPr lang="en-US" sz="4400" dirty="0">
              <a:solidFill>
                <a:schemeClr val="bg1"/>
              </a:solidFill>
              <a:latin typeface="Gill Sans MT" panose="020B0502020104020203" pitchFamily="34" charset="0"/>
              <a:cs typeface="Gill Sans St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angry m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611" y="-144463"/>
            <a:ext cx="9796059" cy="711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68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age result for mom and kid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9560" y="0"/>
            <a:ext cx="10304061" cy="687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81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7981" y="-13648"/>
            <a:ext cx="1371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50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408"/>
            <a:ext cx="9144000" cy="653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4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2096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71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070" y="213451"/>
            <a:ext cx="9645195" cy="642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70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6040" y="-111015"/>
            <a:ext cx="10905049" cy="802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83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979" y="96252"/>
            <a:ext cx="10395284" cy="693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40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218"/>
            <a:ext cx="9144000" cy="697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948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827"/>
            <a:ext cx="9144000" cy="609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71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9391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2567" y="805218"/>
            <a:ext cx="9824112" cy="491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59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511"/>
            <a:ext cx="9144000" cy="609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244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351"/>
            <a:ext cx="9144000" cy="5743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06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15" y="620334"/>
            <a:ext cx="9610173" cy="554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2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19" y="257093"/>
            <a:ext cx="6330357" cy="64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18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" y="277673"/>
            <a:ext cx="9137162" cy="608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98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78"/>
            <a:ext cx="9648967" cy="710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257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483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294" y="-120001"/>
            <a:ext cx="7027317" cy="697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221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58" y="109183"/>
            <a:ext cx="9261658" cy="614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54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866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571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71" y="-338087"/>
            <a:ext cx="5040503" cy="731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3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759" y="150253"/>
            <a:ext cx="9769759" cy="655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291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48" y="0"/>
            <a:ext cx="8714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456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604" y="-436483"/>
            <a:ext cx="10590663" cy="705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74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6729"/>
            <a:ext cx="9144000" cy="608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5663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4" y="558421"/>
            <a:ext cx="8942696" cy="596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176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96" y="13648"/>
            <a:ext cx="9662473" cy="696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80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998621"/>
            <a:ext cx="10475495" cy="785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589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3899"/>
            <a:ext cx="9248249" cy="616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003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07" y="1024761"/>
            <a:ext cx="8472132" cy="612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61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2114" y="-109183"/>
            <a:ext cx="12883487" cy="724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846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74" y="780726"/>
            <a:ext cx="7317830" cy="548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62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906"/>
            <a:ext cx="9144000" cy="6072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1829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727"/>
            <a:ext cx="9144000" cy="598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196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33" y="15982"/>
            <a:ext cx="5151326" cy="6842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21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80" y="382138"/>
            <a:ext cx="9327680" cy="620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909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0" y="425548"/>
            <a:ext cx="9009798" cy="600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959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5306"/>
            <a:ext cx="9144000" cy="514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827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874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05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0082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7057" y="-329666"/>
            <a:ext cx="10654510" cy="781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53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745" y="-122830"/>
            <a:ext cx="10645254" cy="709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8379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82138"/>
            <a:ext cx="9099645" cy="606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482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6" y="1228299"/>
            <a:ext cx="8797574" cy="495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5320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7366" y="-168443"/>
            <a:ext cx="10467474" cy="767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548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4736" y="-445169"/>
            <a:ext cx="14606338" cy="730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741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83471" y="1720840"/>
            <a:ext cx="657705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Thank you for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being my Mum.</a:t>
            </a:r>
            <a:b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</a:br>
            <a:endParaRPr lang="en-US" sz="5400" b="1" cap="none" spc="0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LOVE YOU SO MUCH.</a:t>
            </a:r>
            <a:endParaRPr lang="en-A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6577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412"/>
            <a:ext cx="9155420" cy="609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452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005F3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dirty="0">
              <a:solidFill>
                <a:srgbClr val="005F32"/>
              </a:solidFill>
            </a:endParaRPr>
          </a:p>
        </p:txBody>
      </p:sp>
      <p:pic>
        <p:nvPicPr>
          <p:cNvPr id="13" name="Picture 12" descr="white eagle.png"/>
          <p:cNvPicPr>
            <a:picLocks noChangeAspect="1"/>
          </p:cNvPicPr>
          <p:nvPr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1" y="1571788"/>
            <a:ext cx="9144000" cy="5286212"/>
          </a:xfrm>
          <a:prstGeom prst="rect">
            <a:avLst/>
          </a:prstGeom>
        </p:spPr>
      </p:pic>
      <p:pic>
        <p:nvPicPr>
          <p:cNvPr id="14" name="Picture 13" descr="GCC logo_B&amp;W stack keylines RE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735" y="490156"/>
            <a:ext cx="1468534" cy="13986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" y="2924574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  <a:latin typeface="Gill Sans MT" panose="020B0502020104020203" pitchFamily="34" charset="0"/>
                <a:cs typeface="Gill Sans Std"/>
              </a:rPr>
              <a:t>MOTHERS’ DAY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Gill Sans MT" panose="020B0502020104020203" pitchFamily="34" charset="0"/>
                <a:cs typeface="Gill Sans Std"/>
              </a:rPr>
              <a:t>CHASSEMBLY</a:t>
            </a:r>
            <a:endParaRPr lang="en-US" sz="4400" dirty="0">
              <a:solidFill>
                <a:schemeClr val="bg1"/>
              </a:solidFill>
              <a:latin typeface="Gill Sans MT" panose="020B0502020104020203" pitchFamily="34" charset="0"/>
              <a:cs typeface="Gill Sans Std"/>
            </a:endParaRPr>
          </a:p>
        </p:txBody>
      </p:sp>
    </p:spTree>
    <p:extLst>
      <p:ext uri="{BB962C8B-B14F-4D97-AF65-F5344CB8AC3E}">
        <p14:creationId xmlns:p14="http://schemas.microsoft.com/office/powerpoint/2010/main" val="974608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481" y="-149838"/>
            <a:ext cx="10530362" cy="70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39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52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356"/>
            <a:ext cx="9144000" cy="577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15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240"/>
            <a:ext cx="9280478" cy="657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565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310</TotalTime>
  <Words>17</Words>
  <Application>Microsoft Macintosh PowerPoint</Application>
  <PresentationFormat>On-screen Show (4:3)</PresentationFormat>
  <Paragraphs>9</Paragraphs>
  <Slides>56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Calibri</vt:lpstr>
      <vt:lpstr>Calibri Light</vt:lpstr>
      <vt:lpstr>Gill Sans MT</vt:lpstr>
      <vt:lpstr>Gill Sans Std</vt:lpstr>
      <vt:lpstr>Celestial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Deanne</dc:creator>
  <cp:lastModifiedBy>Microsoft Office User</cp:lastModifiedBy>
  <cp:revision>37</cp:revision>
  <cp:lastPrinted>2016-05-04T01:34:45Z</cp:lastPrinted>
  <dcterms:created xsi:type="dcterms:W3CDTF">2015-07-28T01:28:46Z</dcterms:created>
  <dcterms:modified xsi:type="dcterms:W3CDTF">2016-05-04T02:16:05Z</dcterms:modified>
</cp:coreProperties>
</file>